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9.jpg" ContentType="image/jpeg"/>
  <Override PartName="/ppt/media/image13.jpg" ContentType="image/jpeg"/>
  <Override PartName="/ppt/media/image19.jpg" ContentType="image/jpeg"/>
  <Override PartName="/ppt/media/image21.jpg" ContentType="image/jpeg"/>
  <Override PartName="/ppt/media/image23.jpg" ContentType="image/jpeg"/>
  <Override PartName="/ppt/media/image31.jpg" ContentType="image/jpeg"/>
  <Override PartName="/ppt/media/image33.jpg" ContentType="image/jpeg"/>
  <Override PartName="/ppt/media/image35.jpg" ContentType="image/jpeg"/>
  <Override PartName="/ppt/media/image37.jpg" ContentType="image/jpeg"/>
  <Override PartName="/ppt/media/image39.jpg" ContentType="image/jpeg"/>
  <Override PartName="/ppt/media/image43.jpg" ContentType="image/jpeg"/>
  <Override PartName="/ppt/media/image47.jpg" ContentType="image/jpeg"/>
  <Override PartName="/ppt/media/image49.jpg" ContentType="image/jpeg"/>
  <Override PartName="/ppt/media/image51.jpg" ContentType="image/jpeg"/>
  <Override PartName="/ppt/media/image55.jpg" ContentType="image/jpeg"/>
  <Override PartName="/ppt/media/image57.jpg" ContentType="image/jpeg"/>
  <Override PartName="/ppt/media/image5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3"/>
  </p:handoutMasterIdLst>
  <p:sldIdLst>
    <p:sldId id="266" r:id="rId2"/>
    <p:sldId id="267" r:id="rId3"/>
    <p:sldId id="268" r:id="rId4"/>
    <p:sldId id="269" r:id="rId5"/>
    <p:sldId id="270" r:id="rId6"/>
    <p:sldId id="322" r:id="rId7"/>
    <p:sldId id="323" r:id="rId8"/>
    <p:sldId id="316" r:id="rId9"/>
    <p:sldId id="317" r:id="rId10"/>
    <p:sldId id="324" r:id="rId11"/>
    <p:sldId id="325" r:id="rId12"/>
    <p:sldId id="271" r:id="rId13"/>
    <p:sldId id="272" r:id="rId14"/>
    <p:sldId id="300" r:id="rId15"/>
    <p:sldId id="301" r:id="rId16"/>
    <p:sldId id="302" r:id="rId17"/>
    <p:sldId id="303" r:id="rId18"/>
    <p:sldId id="304" r:id="rId19"/>
    <p:sldId id="305" r:id="rId20"/>
    <p:sldId id="273" r:id="rId21"/>
    <p:sldId id="274" r:id="rId22"/>
    <p:sldId id="320" r:id="rId23"/>
    <p:sldId id="321" r:id="rId24"/>
    <p:sldId id="298" r:id="rId25"/>
    <p:sldId id="299" r:id="rId26"/>
    <p:sldId id="275" r:id="rId27"/>
    <p:sldId id="276" r:id="rId28"/>
    <p:sldId id="292" r:id="rId29"/>
    <p:sldId id="293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8" r:id="rId39"/>
    <p:sldId id="289" r:id="rId40"/>
    <p:sldId id="290" r:id="rId41"/>
    <p:sldId id="291" r:id="rId42"/>
    <p:sldId id="286" r:id="rId43"/>
    <p:sldId id="285" r:id="rId44"/>
    <p:sldId id="306" r:id="rId45"/>
    <p:sldId id="287" r:id="rId46"/>
    <p:sldId id="294" r:id="rId47"/>
    <p:sldId id="295" r:id="rId48"/>
    <p:sldId id="296" r:id="rId49"/>
    <p:sldId id="297" r:id="rId50"/>
    <p:sldId id="307" r:id="rId51"/>
    <p:sldId id="308" r:id="rId52"/>
    <p:sldId id="309" r:id="rId53"/>
    <p:sldId id="326" r:id="rId54"/>
    <p:sldId id="310" r:id="rId55"/>
    <p:sldId id="311" r:id="rId56"/>
    <p:sldId id="312" r:id="rId57"/>
    <p:sldId id="313" r:id="rId58"/>
    <p:sldId id="314" r:id="rId59"/>
    <p:sldId id="315" r:id="rId60"/>
    <p:sldId id="318" r:id="rId61"/>
    <p:sldId id="319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34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87" autoAdjust="0"/>
  </p:normalViewPr>
  <p:slideViewPr>
    <p:cSldViewPr snapToGrid="0">
      <p:cViewPr varScale="1">
        <p:scale>
          <a:sx n="60" d="100"/>
          <a:sy n="60" d="100"/>
        </p:scale>
        <p:origin x="58" y="2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227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476E2B8-65C2-4B54-8940-D9DD253BC6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0DEE1D-DC54-4785-BC4D-6C7F368756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EAC79-3881-4A46-B1A7-A304D5A4BA7F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6B2C01-1B31-43E6-B24C-226851D5A8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5830A7-83A6-41E3-A1C2-F18FA32B69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DFE05-E5F2-4B5A-A51C-36FE86CE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5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C26D6-059E-483F-98B4-39671336A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322FC2-50FB-4D29-A905-DD2F46B1E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4A623-1D5F-4E89-AE7E-659DBB57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9CE7B-5751-4E53-B4C3-F61E77C0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D66649-E27E-468F-BB0B-F164F7FC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9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7293C-8FA5-43D3-94F8-475F2172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63626E-B5D7-4C5E-A00F-D09DC469F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EE795-BF0B-4D27-B9DE-20536879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77AD3-0CDD-4E32-8D60-84C9844A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99755-0038-450D-9EAF-BBC298C6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91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8FFA91-BD8B-4271-B15D-4F90F4ACE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0D5B3E-167E-4B38-9EA9-3CA6E387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F490B-8919-4D08-8310-3CF560A9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95F5AC-C19A-4C81-BEDA-7B8FDE72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643B1-6006-41AD-A28E-CDE96379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7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8D962-7EA2-4258-92DD-9E2E2C54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F5794-E036-4856-91F5-083DDE3D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77549-759A-401F-803B-4FFD892F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D957B-21E4-43D5-A352-37D23809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ADDC5-E7DC-4F1F-BCDE-42D0BFA8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A3094083-AFE7-49EA-BFDD-2D2B8C56F1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8" y="533637"/>
            <a:ext cx="122951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E0675F-77DF-4F5B-8BD9-B3E6DDCA2424}"/>
              </a:ext>
            </a:extLst>
          </p:cNvPr>
          <p:cNvSpPr txBox="1"/>
          <p:nvPr userDrawn="1"/>
        </p:nvSpPr>
        <p:spPr>
          <a:xfrm>
            <a:off x="747256" y="1167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湖南工业大学电影艺术协会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69BCC2-924D-4F83-BD20-713523CDD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1" y="49173"/>
            <a:ext cx="504526" cy="504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01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B5FA-05B5-41A5-9E3B-F8F859FA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7E6D4F-E51A-44E5-82B0-6E62B08BF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DBF7-4115-43FA-8330-E97DE035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DD98D-73BD-4B3A-83B0-BECC52A3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3F105-17E9-4B48-B45D-F82E3F2D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06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FD2DD-E654-4186-9440-5615DB99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375790-5E12-4090-9B69-DB0DE6317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532D50-3907-458D-AA34-3F756B7A7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ED7D45-779E-475B-94AE-1B9A2B3F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AE0E27-947B-49FE-9DAA-5D12E0B7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0D0981-A8CC-4B94-B5E7-463C219D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3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274EF-5621-487B-9E09-F821CBEF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B7211A-0C99-417A-B4A2-7928A179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DD328F-D3E8-41AD-B33D-930E3492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B7335F-506F-41D7-9702-0DB147199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490BD-EE8F-4F4D-9207-632FE92DC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DD76B5-1256-4CE6-A6D9-AC726776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E6949C-B1F9-40BE-93BF-BEE8AEAB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2EE9FD-7767-4830-8DDD-02B7B1C1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EE8FE-03AF-4307-BF1A-52692D43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11124-6B21-40E8-9228-6F8B2E7BD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92952F-3847-4719-9C53-CF2EF83A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F9A78-08A7-48A1-923D-87327F9A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3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DD6FBC-544E-4556-908A-73E7FB3E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F690C7-5E97-4A3B-B336-A3ED0575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F8C58-9867-428E-AC94-C0A1BC36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67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602B3-4619-437B-897E-D3897D06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0AB4A-058E-4859-A418-D1A5325D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74DECE-DAEA-4206-BEDB-7D2BA8A6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BE1A66-3651-4F62-A795-65692061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90E3F2-6E83-4578-AF14-2E53B758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385F04-81CF-4739-A0FB-B7F3EA1C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0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65A9F-90A1-4409-9127-FB5A5221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635559-3679-4349-BA35-5075C1812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7FCD76-C4D0-4735-A98F-B5A056246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E641A-827D-4C92-BC94-5F8AA45C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D0E9EE-1D0C-49EF-868F-6FB6436D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003A3A-D825-491D-B028-A767CDD5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7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6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5019BD-BEF6-463C-A664-394E3874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AF2EB-B959-49C4-A404-F4AB401A5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3FBA7-6329-4694-B6CB-7FE88CB4B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46B34-600B-46D8-BC67-8AC3541B4C12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726BA-F66E-459C-A95B-19FA5925A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1D13D-6E59-4AB6-87E1-D0B21B90A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FFD87-6065-4272-B966-309FC46E0A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1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FAF291-7F3E-4594-9F7C-6A4AC37A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909320"/>
            <a:ext cx="3901439" cy="390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A7CD85-7C88-40CB-A246-55DCBEC76F67}"/>
              </a:ext>
            </a:extLst>
          </p:cNvPr>
          <p:cNvSpPr txBox="1"/>
          <p:nvPr/>
        </p:nvSpPr>
        <p:spPr>
          <a:xfrm>
            <a:off x="3541453" y="540340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32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湖南工业大学电影艺术协会</a:t>
            </a:r>
          </a:p>
        </p:txBody>
      </p:sp>
    </p:spTree>
    <p:extLst>
      <p:ext uri="{BB962C8B-B14F-4D97-AF65-F5344CB8AC3E}">
        <p14:creationId xmlns:p14="http://schemas.microsoft.com/office/powerpoint/2010/main" val="253578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0D0316-61D0-4738-88A0-1668B31A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88" y="893522"/>
            <a:ext cx="4530223" cy="59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CFC0AE-FBD2-41C9-A157-D999C9D0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20" y="1133158"/>
            <a:ext cx="10063160" cy="511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8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BD93F6-1731-43B8-B24A-CADDF2421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6"/>
          <a:stretch/>
        </p:blipFill>
        <p:spPr>
          <a:xfrm>
            <a:off x="3760463" y="877824"/>
            <a:ext cx="4671074" cy="574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64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45E723-C4B7-4956-AD07-208CEC048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21" y="883920"/>
            <a:ext cx="6347758" cy="558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31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ACBBA3-4122-447E-B2AF-DCF0E73CF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64" y="823078"/>
            <a:ext cx="5800472" cy="586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62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12" y="1369945"/>
            <a:ext cx="9231776" cy="4557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77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360E21-DD07-4A98-9ECC-6111155DC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17" y="843583"/>
            <a:ext cx="4390966" cy="5854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299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7" y="1217084"/>
            <a:ext cx="10154811" cy="473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47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943F647-ABDA-48CD-BFF5-603A1E3A9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81" y="821803"/>
            <a:ext cx="4173238" cy="582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9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70" y="1226555"/>
            <a:ext cx="9735859" cy="4991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30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8063F6-E3C8-4753-9892-8935727E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0"/>
          <a:stretch/>
        </p:blipFill>
        <p:spPr>
          <a:xfrm>
            <a:off x="3927252" y="888630"/>
            <a:ext cx="4558380" cy="5775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80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FDEDB0-92A2-4CA2-81BE-004034DD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86" y="841248"/>
            <a:ext cx="4896027" cy="586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54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0CBD6A-E797-4E98-B326-6F2CB558D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49" y="774192"/>
            <a:ext cx="5440301" cy="603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F779F9-3B8B-4BD1-A844-E0739C209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26667" r="12769" b="21616"/>
          <a:stretch/>
        </p:blipFill>
        <p:spPr>
          <a:xfrm>
            <a:off x="3629529" y="1207497"/>
            <a:ext cx="4932942" cy="5175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41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92836B-E8D0-4B04-B56F-1B948C71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96" y="1472219"/>
            <a:ext cx="9121008" cy="463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9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6"/>
          <a:stretch/>
        </p:blipFill>
        <p:spPr>
          <a:xfrm>
            <a:off x="3692105" y="847845"/>
            <a:ext cx="4807789" cy="582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31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7" y="1236141"/>
            <a:ext cx="10456425" cy="511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153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45994B-F149-4B89-851F-07621DA7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17" y="829485"/>
            <a:ext cx="8736965" cy="5897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D5EFC55-69E0-4F0E-A9D3-B30F788236D7}"/>
              </a:ext>
            </a:extLst>
          </p:cNvPr>
          <p:cNvSpPr/>
          <p:nvPr/>
        </p:nvSpPr>
        <p:spPr>
          <a:xfrm>
            <a:off x="8997142" y="4749283"/>
            <a:ext cx="961053" cy="186613"/>
          </a:xfrm>
          <a:prstGeom prst="rect">
            <a:avLst/>
          </a:prstGeom>
          <a:solidFill>
            <a:srgbClr val="C34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237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020C2A-E8F4-4358-9748-F247B54FE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19" y="896112"/>
            <a:ext cx="5517562" cy="582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324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911BCD-0208-4916-AAB9-AF671613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191" y="855037"/>
            <a:ext cx="4141618" cy="5790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04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9" y="1357313"/>
            <a:ext cx="11395865" cy="516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75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A4F5D6-44E4-4758-B0AA-BB658C5CA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63" y="859536"/>
            <a:ext cx="5941274" cy="578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881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93AE3A-D716-4B3F-8B50-FF5495F0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54" y="804672"/>
            <a:ext cx="4217292" cy="595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280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BE24CC-BF22-4D6C-812E-C0F63B83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99" y="829056"/>
            <a:ext cx="5507001" cy="5888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9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8140F4-7711-463D-9866-4D0BD4C70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3"/>
          <a:stretch/>
        </p:blipFill>
        <p:spPr>
          <a:xfrm>
            <a:off x="3667410" y="912113"/>
            <a:ext cx="4857179" cy="5735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675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A9AED7-CABA-4CD4-BF25-19D580EF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29" y="792480"/>
            <a:ext cx="5398741" cy="595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75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16C7E8-C395-40EE-A321-07AAF105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73" y="914400"/>
            <a:ext cx="7603053" cy="570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77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6327FA-2BBF-4DFF-B3D5-985A5B71F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75" y="798576"/>
            <a:ext cx="5602649" cy="6022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843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24AE8E-D438-416C-8AE3-D5CCC3C4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90" y="815340"/>
            <a:ext cx="4459605" cy="594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0EE3F48-6519-4BE5-B700-BB2C89A5C34E}"/>
              </a:ext>
            </a:extLst>
          </p:cNvPr>
          <p:cNvSpPr/>
          <p:nvPr/>
        </p:nvSpPr>
        <p:spPr>
          <a:xfrm>
            <a:off x="4033520" y="5130800"/>
            <a:ext cx="4257040" cy="299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0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F4BBC0-8949-47C6-8FE5-E03A6E89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1" y="768096"/>
            <a:ext cx="5618977" cy="598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65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5958" r="9540" b="33063"/>
          <a:stretch/>
        </p:blipFill>
        <p:spPr>
          <a:xfrm>
            <a:off x="3912637" y="1007706"/>
            <a:ext cx="4366726" cy="514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903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6" y="1239805"/>
            <a:ext cx="10881167" cy="509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181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D1C869-EB2A-4BF2-868C-5AB1B4615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54" y="848398"/>
            <a:ext cx="3796337" cy="5931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371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BD29EF-CE50-4ECF-9FF7-1861F3AB7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65" y="981166"/>
            <a:ext cx="4084269" cy="571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98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5" y="1147128"/>
            <a:ext cx="11028389" cy="524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978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73A95-490E-4E42-B3A5-6C00409F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05" y="914400"/>
            <a:ext cx="404359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158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3613C1-98A0-4BA1-A779-0CEC773E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76" y="768096"/>
            <a:ext cx="6164647" cy="598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25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932946-88B0-4417-9E04-4ECAD40EE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86" y="755740"/>
            <a:ext cx="4203027" cy="590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48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0" y="1265464"/>
            <a:ext cx="10690980" cy="4772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529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0" b="2334"/>
          <a:stretch/>
        </p:blipFill>
        <p:spPr>
          <a:xfrm>
            <a:off x="3559760" y="1145894"/>
            <a:ext cx="5072479" cy="5116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63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6" y="1417718"/>
            <a:ext cx="11547267" cy="491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956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/>
          <a:stretch/>
        </p:blipFill>
        <p:spPr>
          <a:xfrm>
            <a:off x="3188793" y="1006997"/>
            <a:ext cx="5814413" cy="542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1186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4" y="1021105"/>
            <a:ext cx="10715152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00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4B4A0B-3E4F-4A28-9C5C-92A81B979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7" y="792479"/>
            <a:ext cx="5486286" cy="595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99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鸟, 蓝色, 水, 绿色&#10;&#10;描述已自动生成">
            <a:extLst>
              <a:ext uri="{FF2B5EF4-FFF2-40B4-BE49-F238E27FC236}">
                <a16:creationId xmlns:a16="http://schemas.microsoft.com/office/drawing/2014/main" id="{A1943D63-64B1-4E2F-A4C7-F46530021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76" y="774568"/>
            <a:ext cx="4112248" cy="596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707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FCCBDC-7F13-4305-9B7E-BA5A60918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2" t="21477" r="42642" b="45597"/>
          <a:stretch/>
        </p:blipFill>
        <p:spPr>
          <a:xfrm>
            <a:off x="1801088" y="1087582"/>
            <a:ext cx="9434947" cy="5237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097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9746AE-EDC0-45A2-B2AC-0380C406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85" y="886691"/>
            <a:ext cx="4014630" cy="5751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60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F036F5-A6D5-4DAD-B7B8-BD5FADAF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22" y="1303582"/>
            <a:ext cx="9513155" cy="4750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097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日历&#10;&#10;描述已自动生成">
            <a:extLst>
              <a:ext uri="{FF2B5EF4-FFF2-40B4-BE49-F238E27FC236}">
                <a16:creationId xmlns:a16="http://schemas.microsoft.com/office/drawing/2014/main" id="{548DE923-2477-47B8-9A7E-D4AD1EC5D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4975" r="5541" b="6917"/>
          <a:stretch/>
        </p:blipFill>
        <p:spPr>
          <a:xfrm>
            <a:off x="4151790" y="790112"/>
            <a:ext cx="3888420" cy="582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662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E33120-6F75-4FB2-8760-A3D544F4B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"/>
          <a:stretch/>
        </p:blipFill>
        <p:spPr>
          <a:xfrm>
            <a:off x="1346904" y="1268432"/>
            <a:ext cx="9498192" cy="464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62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网站&#10;&#10;描述已自动生成">
            <a:extLst>
              <a:ext uri="{FF2B5EF4-FFF2-40B4-BE49-F238E27FC236}">
                <a16:creationId xmlns:a16="http://schemas.microsoft.com/office/drawing/2014/main" id="{3BF02C34-9DB6-49C9-A187-C9C7B62A2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14" y="863414"/>
            <a:ext cx="4109171" cy="5814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083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4AC6FB-A48A-42E3-8D7A-34D13807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85" y="1204631"/>
            <a:ext cx="9588229" cy="486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76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3E2F43-81A3-44CF-9892-97BBD9CE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49" y="897418"/>
            <a:ext cx="3921702" cy="580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641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AA49E-08AB-446F-B6E6-2B2127B6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03" y="1184362"/>
            <a:ext cx="10267793" cy="5109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40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水中的海豚&#10;&#10;描述已自动生成">
            <a:extLst>
              <a:ext uri="{FF2B5EF4-FFF2-40B4-BE49-F238E27FC236}">
                <a16:creationId xmlns:a16="http://schemas.microsoft.com/office/drawing/2014/main" id="{7A6D905A-57AC-48FC-8E18-990A81123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2"/>
          <a:stretch/>
        </p:blipFill>
        <p:spPr>
          <a:xfrm>
            <a:off x="3810146" y="917668"/>
            <a:ext cx="4571707" cy="571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3158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82329D-F96B-4403-BD50-3DFDB555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0" b="7444"/>
          <a:stretch/>
        </p:blipFill>
        <p:spPr>
          <a:xfrm>
            <a:off x="3498498" y="816744"/>
            <a:ext cx="5195003" cy="5897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5348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267D1C-B0B3-4879-9E1C-07B31752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94" y="1296943"/>
            <a:ext cx="8795812" cy="491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08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8DFB83-6D50-4D17-9CCA-3CBBE00F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08" y="1176388"/>
            <a:ext cx="9000584" cy="5109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80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形用户界面, 网站&#10;&#10;描述已自动生成">
            <a:extLst>
              <a:ext uri="{FF2B5EF4-FFF2-40B4-BE49-F238E27FC236}">
                <a16:creationId xmlns:a16="http://schemas.microsoft.com/office/drawing/2014/main" id="{832D91CB-6EAC-4A0D-9164-2D6A0E98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23" y="774441"/>
            <a:ext cx="4040154" cy="6083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35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1E103B-727A-453E-B008-6E15FD09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81" y="1099160"/>
            <a:ext cx="9424237" cy="520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17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</Words>
  <Application>Microsoft Office PowerPoint</Application>
  <PresentationFormat>宽屏</PresentationFormat>
  <Paragraphs>1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13</cp:revision>
  <dcterms:created xsi:type="dcterms:W3CDTF">2020-11-14T01:35:19Z</dcterms:created>
  <dcterms:modified xsi:type="dcterms:W3CDTF">2020-11-14T08:59:36Z</dcterms:modified>
</cp:coreProperties>
</file>